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84975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C9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E600B-46DC-4409-8A59-3F6613B2830F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A20BC-7120-485D-A3DD-C85E9F3303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81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20BC-7120-485D-A3DD-C85E9F33035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18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65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4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2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38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44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8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17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6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51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96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98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8046C-CFB7-482B-B049-75A14E2461EB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97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7"/>
            <a:ext cx="12192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1317702" y="1375220"/>
            <a:ext cx="9556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    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Ocak 2025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Şubat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Tarihleri arasında Giresun İl Jandarma Komutanlığı Jandarma Dedektifleri (JASAT) ve İlçe Jandarma Komutanlıkları tarafından aranan şahıslara yönelik yapılan çalışmalar neticesinde;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521156" y="6095168"/>
            <a:ext cx="900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KİŞİ </a:t>
            </a:r>
            <a:r>
              <a:rPr lang="tr-TR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YAKALANIP 12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ŞAHIS TUTUKLANMIŞTIR.</a:t>
            </a: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2437918" y="2465322"/>
            <a:ext cx="7171396" cy="431424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706147" y="2460952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– 5  Yıl Arası Kesinleşmiş Hapis Cezası Olan 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2437918" y="4033566"/>
            <a:ext cx="7171396" cy="431424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2437918" y="2987331"/>
            <a:ext cx="7171396" cy="431424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2437918" y="3504924"/>
            <a:ext cx="7171396" cy="431424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Yuvarlatılmış Dikdörtgen 20"/>
          <p:cNvSpPr/>
          <p:nvPr/>
        </p:nvSpPr>
        <p:spPr>
          <a:xfrm>
            <a:off x="2437918" y="5578824"/>
            <a:ext cx="7171396" cy="431424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2706147" y="3000722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10  Yıl Arası Kesinleşmiş Hapis Cezası Olan     1 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2706147" y="3529686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20  Yıl Arası Kesinleşmiş Hapis Cezası Olan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2706147" y="5570889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Asal ( Yoklama Kaçağı / Bakaya )                     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706147" y="4028344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Üzeri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Kesinleşmiş Hapis Cezası Olan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2437918" y="5062221"/>
            <a:ext cx="7171396" cy="431424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2706147" y="5077878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İfadesinin Alınmasına Yönelik                                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2437918" y="4555493"/>
            <a:ext cx="7171396" cy="431424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2706147" y="4571379"/>
            <a:ext cx="900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Kayıp Şahıs                                                                 2 ŞAHIS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4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100</Words>
  <Application>Microsoft Office PowerPoint</Application>
  <PresentationFormat>Geniş ekran</PresentationFormat>
  <Paragraphs>10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PowerPoint Sunusu</vt:lpstr>
    </vt:vector>
  </TitlesOfParts>
  <Company>Jandarma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IG028IDR01</dc:creator>
  <cp:lastModifiedBy>DİLEK GÜLEN</cp:lastModifiedBy>
  <cp:revision>39</cp:revision>
  <cp:lastPrinted>2025-02-11T11:38:05Z</cp:lastPrinted>
  <dcterms:created xsi:type="dcterms:W3CDTF">2025-01-07T13:27:05Z</dcterms:created>
  <dcterms:modified xsi:type="dcterms:W3CDTF">2025-02-11T12:32:17Z</dcterms:modified>
</cp:coreProperties>
</file>