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84975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9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C0D4-7CA0-4628-B4C6-2EFFAB5E2BCC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BD4F-C45C-4E62-8601-6511F4997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8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600B-46DC-4409-8A59-3F6613B2830F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20BC-7120-485D-A3DD-C85E9F3303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8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20BC-7120-485D-A3DD-C85E9F33035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4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1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6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5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046C-CFB7-482B-B049-75A14E2461EB}" type="datetimeFigureOut">
              <a:rPr lang="tr-TR" smtClean="0"/>
              <a:t>21.01.2025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498873" y="1592271"/>
            <a:ext cx="9556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       </a:t>
            </a:r>
            <a:r>
              <a:rPr lang="tr-TR" dirty="0" smtClean="0"/>
              <a:t>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Ocak 2025 Tarihleri arasında İl Jandarma Komutanlığı Jandarma Dedektifleri (JASAT) ve İlçe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Jandarma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Komutanlıkları tarafından aranan şahıslara yönelik yapılan çalışmalar neticesinde;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667646" y="5123894"/>
            <a:ext cx="668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 (Yoklama Kaçağı / Bakaya)                     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58022" y="2972766"/>
            <a:ext cx="673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  Yıl Arası Kesinleşmiş Hapis Cezası Olan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686897" y="3519865"/>
            <a:ext cx="648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5 - 10  Yıl Arası 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619521" y="4038096"/>
            <a:ext cx="659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Yıl Arası Kesinleşmiş Hapis Cezası Olan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98873" y="5903878"/>
            <a:ext cx="900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KİŞİ YAKALANIP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ŞAHIS TUTUKLANMIŞTIR.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2563541" y="5084041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2555300" y="4554900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478296" y="2993158"/>
            <a:ext cx="7223969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679390" y="4587320"/>
            <a:ext cx="659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İfadesinin Alınmasına Yönelik                         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ŞAHIS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424" y="4044758"/>
            <a:ext cx="7204717" cy="426757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2491536" y="3534625"/>
            <a:ext cx="7210729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99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84</Words>
  <Application>Microsoft Office PowerPoint</Application>
  <PresentationFormat>Geniş ekran</PresentationFormat>
  <Paragraphs>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>Jandarma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IG028IDR01</dc:creator>
  <cp:lastModifiedBy>TARIK YİĞİT</cp:lastModifiedBy>
  <cp:revision>26</cp:revision>
  <cp:lastPrinted>2025-01-21T10:57:16Z</cp:lastPrinted>
  <dcterms:created xsi:type="dcterms:W3CDTF">2025-01-07T13:27:05Z</dcterms:created>
  <dcterms:modified xsi:type="dcterms:W3CDTF">2025-01-21T11:38:04Z</dcterms:modified>
</cp:coreProperties>
</file>