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3C9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EE600B-46DC-4409-8A59-3F6613B2830F}" type="datetimeFigureOut">
              <a:rPr lang="tr-TR" smtClean="0"/>
              <a:t>31.01.2025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6A20BC-7120-485D-A3DD-C85E9F3303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9815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A20BC-7120-485D-A3DD-C85E9F330351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61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8046C-CFB7-482B-B049-75A14E2461EB}" type="datetimeFigureOut">
              <a:rPr lang="tr-TR" smtClean="0"/>
              <a:t>31.01.2025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F76D-189B-4144-B245-BAF3032FF6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2651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8046C-CFB7-482B-B049-75A14E2461EB}" type="datetimeFigureOut">
              <a:rPr lang="tr-TR" smtClean="0"/>
              <a:t>31.01.2025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F76D-189B-4144-B245-BAF3032FF6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6452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8046C-CFB7-482B-B049-75A14E2461EB}" type="datetimeFigureOut">
              <a:rPr lang="tr-TR" smtClean="0"/>
              <a:t>31.01.2025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F76D-189B-4144-B245-BAF3032FF6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1202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8046C-CFB7-482B-B049-75A14E2461EB}" type="datetimeFigureOut">
              <a:rPr lang="tr-TR" smtClean="0"/>
              <a:t>31.01.2025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F76D-189B-4144-B245-BAF3032FF6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2389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8046C-CFB7-482B-B049-75A14E2461EB}" type="datetimeFigureOut">
              <a:rPr lang="tr-TR" smtClean="0"/>
              <a:t>31.01.2025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F76D-189B-4144-B245-BAF3032FF6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2445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8046C-CFB7-482B-B049-75A14E2461EB}" type="datetimeFigureOut">
              <a:rPr lang="tr-TR" smtClean="0"/>
              <a:t>31.01.2025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F76D-189B-4144-B245-BAF3032FF6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9889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8046C-CFB7-482B-B049-75A14E2461EB}" type="datetimeFigureOut">
              <a:rPr lang="tr-TR" smtClean="0"/>
              <a:t>31.01.2025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F76D-189B-4144-B245-BAF3032FF6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6173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8046C-CFB7-482B-B049-75A14E2461EB}" type="datetimeFigureOut">
              <a:rPr lang="tr-TR" smtClean="0"/>
              <a:t>31.01.2025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F76D-189B-4144-B245-BAF3032FF6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5606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8046C-CFB7-482B-B049-75A14E2461EB}" type="datetimeFigureOut">
              <a:rPr lang="tr-TR" smtClean="0"/>
              <a:t>31.01.2025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F76D-189B-4144-B245-BAF3032FF6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3512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8046C-CFB7-482B-B049-75A14E2461EB}" type="datetimeFigureOut">
              <a:rPr lang="tr-TR" smtClean="0"/>
              <a:t>31.01.2025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F76D-189B-4144-B245-BAF3032FF6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6967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8046C-CFB7-482B-B049-75A14E2461EB}" type="datetimeFigureOut">
              <a:rPr lang="tr-TR" smtClean="0"/>
              <a:t>31.01.2025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F76D-189B-4144-B245-BAF3032FF6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3985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8046C-CFB7-482B-B049-75A14E2461EB}" type="datetimeFigureOut">
              <a:rPr lang="tr-TR" smtClean="0"/>
              <a:t>31.01.2025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2F76D-189B-4144-B245-BAF3032FF6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5971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1498873" y="1592271"/>
            <a:ext cx="95565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20-31 Ocak 2025 Tarihleri arasında İl Jandarma Komutanlığı Jandarma Dedektifleri (JASAT) ve İlçe Jandarma Komutanlıkları tarafından aranan şahıslara yönelik yapılan çalışmalar neticesinde;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2706147" y="5191271"/>
            <a:ext cx="6681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Asal (Yoklama Kaçağı / Bakaya)                            48 ŞAHIS 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2706148" y="2828387"/>
            <a:ext cx="6482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– 5  Yıl Arası Kesinleşmiş Hapis Cezası Olan  12 ŞAHIS 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2706148" y="3442863"/>
            <a:ext cx="6482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5 - 10  Yıl Arası Kesinleşmiş Hapis Cezası Olan   1 ŞAHIS 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2706148" y="4047722"/>
            <a:ext cx="6590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Kayıp Şahıs                                                                2 ŞAHIS 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1498873" y="5903878"/>
            <a:ext cx="9004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TOPLAM 75 KİŞİ YAKALANIP 13 ŞAHIS TUTUKLANMIŞTIR.</a:t>
            </a:r>
          </a:p>
        </p:txBody>
      </p:sp>
      <p:sp>
        <p:nvSpPr>
          <p:cNvPr id="2" name="Yuvarlatılmış Dikdörtgen 1"/>
          <p:cNvSpPr/>
          <p:nvPr/>
        </p:nvSpPr>
        <p:spPr>
          <a:xfrm>
            <a:off x="2439797" y="4606873"/>
            <a:ext cx="7171396" cy="431424"/>
          </a:xfrm>
          <a:prstGeom prst="roundRect">
            <a:avLst>
              <a:gd name="adj" fmla="val 50000"/>
            </a:avLst>
          </a:prstGeom>
          <a:solidFill>
            <a:srgbClr val="083C9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Yuvarlatılmış Dikdörtgen 10"/>
          <p:cNvSpPr/>
          <p:nvPr/>
        </p:nvSpPr>
        <p:spPr>
          <a:xfrm>
            <a:off x="2437918" y="2836003"/>
            <a:ext cx="7171396" cy="431424"/>
          </a:xfrm>
          <a:prstGeom prst="roundRect">
            <a:avLst>
              <a:gd name="adj" fmla="val 50000"/>
            </a:avLst>
          </a:prstGeom>
          <a:solidFill>
            <a:srgbClr val="083C9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Yuvarlatılmış Dikdörtgen 11"/>
          <p:cNvSpPr/>
          <p:nvPr/>
        </p:nvSpPr>
        <p:spPr>
          <a:xfrm>
            <a:off x="2457663" y="4047906"/>
            <a:ext cx="7171396" cy="431424"/>
          </a:xfrm>
          <a:prstGeom prst="roundRect">
            <a:avLst>
              <a:gd name="adj" fmla="val 50000"/>
            </a:avLst>
          </a:prstGeom>
          <a:solidFill>
            <a:srgbClr val="083C9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Yuvarlatılmış Dikdörtgen 12"/>
          <p:cNvSpPr/>
          <p:nvPr/>
        </p:nvSpPr>
        <p:spPr>
          <a:xfrm>
            <a:off x="2457663" y="3473515"/>
            <a:ext cx="7171396" cy="431424"/>
          </a:xfrm>
          <a:prstGeom prst="roundRect">
            <a:avLst>
              <a:gd name="adj" fmla="val 50000"/>
            </a:avLst>
          </a:prstGeom>
          <a:solidFill>
            <a:srgbClr val="083C9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2746766" y="4625820"/>
            <a:ext cx="6593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İfadesinin Alınmasına Yönelik                               12 ŞAHIS </a:t>
            </a: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9797" y="5184141"/>
            <a:ext cx="7169517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9915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74</Words>
  <Application>Microsoft Office PowerPoint</Application>
  <PresentationFormat>Geniş ekran</PresentationFormat>
  <Paragraphs>8</Paragraphs>
  <Slides>1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Teması</vt:lpstr>
      <vt:lpstr>PowerPoint Sunusu</vt:lpstr>
    </vt:vector>
  </TitlesOfParts>
  <Company>Jandarma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IG028IDR01</dc:creator>
  <cp:lastModifiedBy>ZAFER ÇABUK</cp:lastModifiedBy>
  <cp:revision>21</cp:revision>
  <dcterms:created xsi:type="dcterms:W3CDTF">2025-01-07T13:27:05Z</dcterms:created>
  <dcterms:modified xsi:type="dcterms:W3CDTF">2025-01-31T11:22:53Z</dcterms:modified>
</cp:coreProperties>
</file>